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67" r:id="rId13"/>
    <p:sldId id="268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6" r:id="rId24"/>
    <p:sldId id="279" r:id="rId25"/>
    <p:sldId id="28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3" autoAdjust="0"/>
    <p:restoredTop sz="94682" autoAdjust="0"/>
  </p:normalViewPr>
  <p:slideViewPr>
    <p:cSldViewPr>
      <p:cViewPr varScale="1">
        <p:scale>
          <a:sx n="85" d="100"/>
          <a:sy n="85" d="100"/>
        </p:scale>
        <p:origin x="-4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E6A7C-912D-4704-B1B3-1C742910B756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8E4E2-6B24-44E5-9EB3-5FDE3E41B63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422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8E4E2-6B24-44E5-9EB3-5FDE3E41B63E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68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8E4E2-6B24-44E5-9EB3-5FDE3E41B63E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734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F226A1A-C871-4FF3-839B-DBB8498D11CD}" type="datetimeFigureOut">
              <a:rPr lang="pl-PL" smtClean="0"/>
              <a:pPr/>
              <a:t>2014-05-08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C5BD174-4F3D-4179-AAB4-F85E27D9751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Klub </a:t>
            </a:r>
            <a:r>
              <a:rPr lang="pl-PL" dirty="0"/>
              <a:t>Entuzjastów Nauki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tx1"/>
                </a:solidFill>
              </a:rPr>
              <a:t>w Zespole </a:t>
            </a:r>
            <a:r>
              <a:rPr lang="pl-PL" dirty="0">
                <a:solidFill>
                  <a:schemeClr val="tx1"/>
                </a:solidFill>
              </a:rPr>
              <a:t>Szkół Ekonomicznych im. Jana Pawła II w Złotowie</a:t>
            </a:r>
          </a:p>
        </p:txBody>
      </p:sp>
      <p:pic>
        <p:nvPicPr>
          <p:cNvPr id="4" name="Step up 4 Soundtrack - Stellamara (Prituri Se Planinata) 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550" y="308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Tęczowe mleko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2" y="2777728"/>
            <a:ext cx="3652672" cy="273950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652672" cy="2739504"/>
          </a:xfrm>
        </p:spPr>
      </p:pic>
      <p:pic>
        <p:nvPicPr>
          <p:cNvPr id="1027" name="Picture 3" descr="C:\Users\oliwia\Desktop\DSC01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49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Perfumy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77728"/>
            <a:ext cx="3850904" cy="288817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3840427" cy="2880320"/>
          </a:xfrm>
        </p:spPr>
      </p:pic>
    </p:spTree>
    <p:extLst>
      <p:ext uri="{BB962C8B-B14F-4D97-AF65-F5344CB8AC3E}">
        <p14:creationId xmlns:p14="http://schemas.microsoft.com/office/powerpoint/2010/main" val="2037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Zegar </a:t>
            </a:r>
            <a:r>
              <a:rPr lang="pl-PL" dirty="0"/>
              <a:t>jodowy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0" y="2777727"/>
            <a:ext cx="3652674" cy="273950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652672" cy="2739504"/>
          </a:xfrm>
        </p:spPr>
      </p:pic>
    </p:spTree>
    <p:extLst>
      <p:ext uri="{BB962C8B-B14F-4D97-AF65-F5344CB8AC3E}">
        <p14:creationId xmlns:p14="http://schemas.microsoft.com/office/powerpoint/2010/main" val="21854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Super </a:t>
            </a:r>
            <a:r>
              <a:rPr lang="pl-PL" dirty="0"/>
              <a:t>ciapka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2" y="2777728"/>
            <a:ext cx="3652672" cy="2739504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652672" cy="2739504"/>
          </a:xfrm>
        </p:spPr>
      </p:pic>
    </p:spTree>
    <p:extLst>
      <p:ext uri="{BB962C8B-B14F-4D97-AF65-F5344CB8AC3E}">
        <p14:creationId xmlns:p14="http://schemas.microsoft.com/office/powerpoint/2010/main" val="18824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Zimny </a:t>
            </a:r>
            <a:r>
              <a:rPr lang="pl-PL" dirty="0"/>
              <a:t>ogień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7" y="2760196"/>
            <a:ext cx="3798631" cy="284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3744416" cy="2808311"/>
          </a:xfrm>
        </p:spPr>
      </p:pic>
    </p:spTree>
    <p:extLst>
      <p:ext uri="{BB962C8B-B14F-4D97-AF65-F5344CB8AC3E}">
        <p14:creationId xmlns:p14="http://schemas.microsoft.com/office/powerpoint/2010/main" val="16806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Magia z CO</a:t>
            </a:r>
            <a:r>
              <a:rPr lang="pl-PL" sz="1800" dirty="0" smtClean="0"/>
              <a:t>2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652673" cy="2739504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652672" cy="2739504"/>
          </a:xfrm>
        </p:spPr>
      </p:pic>
    </p:spTree>
    <p:extLst>
      <p:ext uri="{BB962C8B-B14F-4D97-AF65-F5344CB8AC3E}">
        <p14:creationId xmlns:p14="http://schemas.microsoft.com/office/powerpoint/2010/main" val="23939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Oznaczanie pH gleby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748683" cy="2811512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" y="2777727"/>
            <a:ext cx="3748684" cy="2811513"/>
          </a:xfrm>
        </p:spPr>
      </p:pic>
    </p:spTree>
    <p:extLst>
      <p:ext uri="{BB962C8B-B14F-4D97-AF65-F5344CB8AC3E}">
        <p14:creationId xmlns:p14="http://schemas.microsoft.com/office/powerpoint/2010/main" val="21463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Wskaźniki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748683" cy="2811512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" y="2777728"/>
            <a:ext cx="3748683" cy="2811512"/>
          </a:xfrm>
        </p:spPr>
      </p:pic>
    </p:spTree>
    <p:extLst>
      <p:ext uri="{BB962C8B-B14F-4D97-AF65-F5344CB8AC3E}">
        <p14:creationId xmlns:p14="http://schemas.microsoft.com/office/powerpoint/2010/main" val="23327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Zabawa z magnesem 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3744416" cy="2808312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" y="2777728"/>
            <a:ext cx="3748683" cy="2811512"/>
          </a:xfrm>
        </p:spPr>
      </p:pic>
    </p:spTree>
    <p:extLst>
      <p:ext uri="{BB962C8B-B14F-4D97-AF65-F5344CB8AC3E}">
        <p14:creationId xmlns:p14="http://schemas.microsoft.com/office/powerpoint/2010/main" val="23308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Badanie napięcia powierzchniowego cieczy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0" y="2777727"/>
            <a:ext cx="3650613" cy="273795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777728"/>
            <a:ext cx="3652673" cy="2739504"/>
          </a:xfrm>
        </p:spPr>
      </p:pic>
    </p:spTree>
    <p:extLst>
      <p:ext uri="{BB962C8B-B14F-4D97-AF65-F5344CB8AC3E}">
        <p14:creationId xmlns:p14="http://schemas.microsoft.com/office/powerpoint/2010/main" val="32387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1196753"/>
            <a:ext cx="6637468" cy="1008111"/>
          </a:xfrm>
        </p:spPr>
        <p:txBody>
          <a:bodyPr/>
          <a:lstStyle/>
          <a:p>
            <a:r>
              <a:rPr lang="pl-PL" dirty="0" smtClean="0"/>
              <a:t>„Chemia w przedszkolu”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8645" y="2564904"/>
            <a:ext cx="6637467" cy="3222709"/>
          </a:xfrm>
        </p:spPr>
        <p:txBody>
          <a:bodyPr>
            <a:normAutofit/>
          </a:bodyPr>
          <a:lstStyle/>
          <a:p>
            <a:r>
              <a:rPr lang="pl-PL" sz="2400" i="1" dirty="0" smtClean="0">
                <a:solidFill>
                  <a:schemeClr val="tx1"/>
                </a:solidFill>
              </a:rPr>
              <a:t>W dniach 28 </a:t>
            </a:r>
            <a:r>
              <a:rPr lang="pl-PL" sz="2400" i="1" dirty="0">
                <a:solidFill>
                  <a:schemeClr val="tx1"/>
                </a:solidFill>
              </a:rPr>
              <a:t>marca 2014r</a:t>
            </a:r>
            <a:r>
              <a:rPr lang="pl-PL" sz="2400" i="1" dirty="0" smtClean="0">
                <a:solidFill>
                  <a:schemeClr val="tx1"/>
                </a:solidFill>
              </a:rPr>
              <a:t>. oraz 4 kwietnia 2014r</a:t>
            </a:r>
            <a:r>
              <a:rPr lang="pl-PL" sz="2400" i="1" dirty="0">
                <a:solidFill>
                  <a:schemeClr val="tx1"/>
                </a:solidFill>
              </a:rPr>
              <a:t>. członkowie Szkolnego Klubu Entuzjastów </a:t>
            </a:r>
            <a:r>
              <a:rPr lang="pl-PL" sz="2400" i="1" dirty="0" smtClean="0">
                <a:solidFill>
                  <a:schemeClr val="tx1"/>
                </a:solidFill>
              </a:rPr>
              <a:t>Nauki pod </a:t>
            </a:r>
            <a:r>
              <a:rPr lang="pl-PL" sz="2400" i="1" dirty="0">
                <a:solidFill>
                  <a:schemeClr val="tx1"/>
                </a:solidFill>
              </a:rPr>
              <a:t>opieką Magdaleny Gorczyńskiej (nauczycielki chemii i biologii) </a:t>
            </a:r>
            <a:r>
              <a:rPr lang="pl-PL" sz="2400" i="1" dirty="0" smtClean="0">
                <a:solidFill>
                  <a:schemeClr val="tx1"/>
                </a:solidFill>
              </a:rPr>
              <a:t>wybrali się do </a:t>
            </a:r>
            <a:r>
              <a:rPr lang="pl-PL" sz="2400" i="1" dirty="0">
                <a:solidFill>
                  <a:schemeClr val="tx1"/>
                </a:solidFill>
              </a:rPr>
              <a:t>Przedszkola Nr 3 w </a:t>
            </a:r>
            <a:r>
              <a:rPr lang="pl-PL" sz="2400" i="1" dirty="0" smtClean="0">
                <a:solidFill>
                  <a:schemeClr val="tx1"/>
                </a:solidFill>
              </a:rPr>
              <a:t>Złotowie, </a:t>
            </a:r>
            <a:r>
              <a:rPr lang="pl-PL" sz="2400" i="1" dirty="0">
                <a:solidFill>
                  <a:schemeClr val="tx1"/>
                </a:solidFill>
              </a:rPr>
              <a:t>aby </a:t>
            </a:r>
            <a:r>
              <a:rPr lang="pl-PL" sz="2400" i="1" dirty="0" smtClean="0">
                <a:solidFill>
                  <a:schemeClr val="tx1"/>
                </a:solidFill>
              </a:rPr>
              <a:t>przeprowadzić warsztaty w ramach projektu z chemii w grupie 6-latków.</a:t>
            </a:r>
            <a:endParaRPr lang="pl-PL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Oznaczanie odczynu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0928"/>
            <a:ext cx="3778895" cy="283417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748683" cy="2811512"/>
          </a:xfrm>
        </p:spPr>
      </p:pic>
    </p:spTree>
    <p:extLst>
      <p:ext uri="{BB962C8B-B14F-4D97-AF65-F5344CB8AC3E}">
        <p14:creationId xmlns:p14="http://schemas.microsoft.com/office/powerpoint/2010/main" val="41640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dirty="0" smtClean="0"/>
              <a:t>Przedszkolaki uważnie oglądały</a:t>
            </a:r>
            <a:endParaRPr lang="pl-PL" sz="3500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" y="2777728"/>
            <a:ext cx="3748683" cy="2811512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748683" cy="2811512"/>
          </a:xfrm>
        </p:spPr>
      </p:pic>
    </p:spTree>
    <p:extLst>
      <p:ext uri="{BB962C8B-B14F-4D97-AF65-F5344CB8AC3E}">
        <p14:creationId xmlns:p14="http://schemas.microsoft.com/office/powerpoint/2010/main" val="21429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Wręczanie dyplomów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" y="2777728"/>
            <a:ext cx="3748683" cy="28115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748683" cy="2811512"/>
          </a:xfrm>
        </p:spPr>
      </p:pic>
    </p:spTree>
    <p:extLst>
      <p:ext uri="{BB962C8B-B14F-4D97-AF65-F5344CB8AC3E}">
        <p14:creationId xmlns:p14="http://schemas.microsoft.com/office/powerpoint/2010/main" val="17449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Wspólne zdjęcie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0" y="2777728"/>
            <a:ext cx="3940704" cy="29555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777728"/>
            <a:ext cx="3940705" cy="2955528"/>
          </a:xfrm>
        </p:spPr>
      </p:pic>
    </p:spTree>
    <p:extLst>
      <p:ext uri="{BB962C8B-B14F-4D97-AF65-F5344CB8AC3E}">
        <p14:creationId xmlns:p14="http://schemas.microsoft.com/office/powerpoint/2010/main" val="18129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Chuuda\Pulpit\970254_196679163828710_2810063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96" y="2031515"/>
            <a:ext cx="2897376" cy="38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Chuuda\Pulpit\1525049_634080709973854_134252419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15" y="2379567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6637468" cy="786011"/>
          </a:xfrm>
        </p:spPr>
        <p:txBody>
          <a:bodyPr/>
          <a:lstStyle/>
          <a:p>
            <a:pPr algn="ctr"/>
            <a:r>
              <a:rPr lang="pl-PL" dirty="0" smtClean="0"/>
              <a:t>W składzie: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52043" y="2514984"/>
            <a:ext cx="3053392" cy="43204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Dominika </a:t>
            </a:r>
            <a:r>
              <a:rPr lang="pl-PL" dirty="0" err="1">
                <a:solidFill>
                  <a:schemeClr val="tx1"/>
                </a:solidFill>
              </a:rPr>
              <a:t>Kamowska</a:t>
            </a:r>
            <a:r>
              <a:rPr lang="pl-PL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Prostokąt 8"/>
          <p:cNvSpPr/>
          <p:nvPr/>
        </p:nvSpPr>
        <p:spPr>
          <a:xfrm>
            <a:off x="4684856" y="2060848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Milena </a:t>
            </a:r>
            <a:r>
              <a:rPr lang="pl-PL" sz="2000" dirty="0" err="1">
                <a:solidFill>
                  <a:schemeClr val="bg1"/>
                </a:solidFill>
              </a:rPr>
              <a:t>Orminska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4" descr="C:\Documents and Settings\Chuuda\Pulpit\1604626_636643689730870_127571992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0" y="2583557"/>
            <a:ext cx="3410881" cy="34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70510" y="5501039"/>
            <a:ext cx="2793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Aleksandra </a:t>
            </a:r>
            <a:r>
              <a:rPr lang="pl-PL" sz="2000" dirty="0" err="1">
                <a:solidFill>
                  <a:schemeClr val="bg1"/>
                </a:solidFill>
              </a:rPr>
              <a:t>Stippa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0" name="Picture 6" descr="C:\Documents and Settings\Chuuda\Pulpit\998949_611423678935906_44188846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80" y="2104202"/>
            <a:ext cx="3024336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5254678" y="5701094"/>
            <a:ext cx="2322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Oliwia </a:t>
            </a:r>
            <a:r>
              <a:rPr lang="pl-PL" sz="2000" dirty="0" err="1">
                <a:solidFill>
                  <a:schemeClr val="bg1"/>
                </a:solidFill>
              </a:rPr>
              <a:t>Cichańska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1031" name="Picture 7" descr="C:\Documents and Settings\Chuuda\Pulpit\10247431_723781597665430_2420138831881229960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3" y="2695902"/>
            <a:ext cx="4154513" cy="3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743025" y="5577651"/>
            <a:ext cx="2941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/>
              <a:t>Aleksandra Witkowicz </a:t>
            </a:r>
          </a:p>
        </p:txBody>
      </p:sp>
      <p:pic>
        <p:nvPicPr>
          <p:cNvPr id="1032" name="Picture 8" descr="C:\Documents and Settings\Chuuda\Pulpit\945828_219011361589823_1030697146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08793"/>
            <a:ext cx="3112336" cy="40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790541" y="1908793"/>
            <a:ext cx="2134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Klaudia Trela </a:t>
            </a:r>
          </a:p>
        </p:txBody>
      </p:sp>
      <p:pic>
        <p:nvPicPr>
          <p:cNvPr id="1033" name="Picture 9" descr="C:\Documents and Settings\Chuuda\Pulpit\1014210_321932691285236_2035606363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3" y="2231491"/>
            <a:ext cx="4149353" cy="394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1449066" y="2339296"/>
            <a:ext cx="217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/>
              <a:t>Weronika</a:t>
            </a:r>
            <a:r>
              <a:rPr lang="pl-PL" dirty="0"/>
              <a:t> Świerk </a:t>
            </a:r>
          </a:p>
        </p:txBody>
      </p:sp>
      <p:pic>
        <p:nvPicPr>
          <p:cNvPr id="1035" name="Picture 11" descr="C:\Documents and Settings\Chuuda\Pulpit\1170693_220266091461832_617850734_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16" y="1823288"/>
            <a:ext cx="3615031" cy="43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5209116" y="5739210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Karolina </a:t>
            </a:r>
            <a:r>
              <a:rPr lang="pl-PL" dirty="0" err="1">
                <a:solidFill>
                  <a:schemeClr val="bg1"/>
                </a:solidFill>
              </a:rPr>
              <a:t>Rufkiewicz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7" name="Picture 13" descr="C:\Documents and Settings\Chuuda\Pulpit\1014462_578558338924958_9058656368068433912_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2" y="1963236"/>
            <a:ext cx="3937913" cy="393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770510" y="5369878"/>
            <a:ext cx="2201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Piotr </a:t>
            </a:r>
            <a:r>
              <a:rPr lang="pl-PL" sz="2000" dirty="0" err="1"/>
              <a:t>Ostromecki</a:t>
            </a:r>
            <a:r>
              <a:rPr lang="pl-PL" dirty="0"/>
              <a:t> </a:t>
            </a:r>
          </a:p>
        </p:txBody>
      </p:sp>
      <p:pic>
        <p:nvPicPr>
          <p:cNvPr id="1038" name="Picture 14" descr="C:\Documents and Settings\Chuuda\Pulpit\1939721_675699982491187_609023677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36" y="2176711"/>
            <a:ext cx="3895650" cy="40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4736724" y="2460958"/>
            <a:ext cx="1671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err="1">
                <a:solidFill>
                  <a:schemeClr val="bg1"/>
                </a:solidFill>
              </a:rPr>
              <a:t>Jakub</a:t>
            </a:r>
            <a:r>
              <a:rPr lang="pl-PL" sz="2000" dirty="0" err="1" smtClean="0">
                <a:solidFill>
                  <a:schemeClr val="bg1"/>
                </a:solidFill>
              </a:rPr>
              <a:t>Fidler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771" y="1963349"/>
            <a:ext cx="2929418" cy="40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236668" y="5192150"/>
            <a:ext cx="2597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/>
              <a:t>Joanna Fijałkowska</a:t>
            </a:r>
          </a:p>
        </p:txBody>
      </p:sp>
      <p:pic>
        <p:nvPicPr>
          <p:cNvPr id="1027" name="Picture 3" descr="C:\Documents and Settings\Chuuda\Pulpit\BeFunky_przedszkole_motyle.jp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00" y="2222655"/>
            <a:ext cx="31330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4254400" y="5490229"/>
            <a:ext cx="3175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Magdalena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sz="2000" dirty="0">
                <a:solidFill>
                  <a:schemeClr val="bg1"/>
                </a:solidFill>
              </a:rPr>
              <a:t>Gorczyńska</a:t>
            </a:r>
          </a:p>
        </p:txBody>
      </p:sp>
    </p:spTree>
    <p:extLst>
      <p:ext uri="{BB962C8B-B14F-4D97-AF65-F5344CB8AC3E}">
        <p14:creationId xmlns:p14="http://schemas.microsoft.com/office/powerpoint/2010/main" val="31361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46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8" tmFilter="0, 0; 0.125,0.2665; 0.25,0.4; 0.375,0.465; 0.5,0.5;  0.625,0.535; 0.75,0.6; 0.875,0.7335; 1,1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" tmFilter="0, 0; 0.125,0.2665; 0.25,0.4; 0.375,0.465; 0.5,0.5;  0.625,0.535; 0.75,0.6; 0.875,0.7335; 1,1">
                                          <p:stCondLst>
                                            <p:cond delay="179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tmFilter="0, 0; 0.125,0.2665; 0.25,0.4; 0.375,0.465; 0.5,0.5;  0.625,0.535; 0.75,0.6; 0.875,0.7335; 1,1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">
                                          <p:stCondLst>
                                            <p:cond delay="87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" decel="50000">
                                          <p:stCondLst>
                                            <p:cond delay="91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">
                                          <p:stCondLst>
                                            <p:cond delay="177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" decel="50000">
                                          <p:stCondLst>
                                            <p:cond delay="180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46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98" tmFilter="0, 0; 0.125,0.2665; 0.25,0.4; 0.375,0.465; 0.5,0.5;  0.625,0.535; 0.75,0.6; 0.875,0.7335; 1,1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" tmFilter="0, 0; 0.125,0.2665; 0.25,0.4; 0.375,0.465; 0.5,0.5;  0.625,0.535; 0.75,0.6; 0.875,0.7335; 1,1">
                                          <p:stCondLst>
                                            <p:cond delay="17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" tmFilter="0, 0; 0.125,0.2665; 0.25,0.4; 0.375,0.465; 0.5,0.5;  0.625,0.535; 0.75,0.6; 0.875,0.7335; 1,1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">
                                          <p:stCondLst>
                                            <p:cond delay="87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9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17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18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" decel="50000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3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/>
      <p:bldP spid="8" grpId="0"/>
      <p:bldP spid="11" grpId="0"/>
      <p:bldP spid="12" grpId="0"/>
      <p:bldP spid="15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624736" cy="1080120"/>
          </a:xfrm>
        </p:spPr>
        <p:txBody>
          <a:bodyPr/>
          <a:lstStyle/>
          <a:p>
            <a:pPr algn="ctr"/>
            <a:r>
              <a:rPr lang="pl-PL" dirty="0" smtClean="0"/>
              <a:t>Dziękuję za uwagę!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8645" y="2276872"/>
            <a:ext cx="6637467" cy="3510741"/>
          </a:xfrm>
        </p:spPr>
        <p:txBody>
          <a:bodyPr>
            <a:normAutofit/>
          </a:bodyPr>
          <a:lstStyle/>
          <a:p>
            <a:r>
              <a:rPr lang="pl-PL" sz="1800" dirty="0" smtClean="0"/>
              <a:t>Opracowanie : Oliwia </a:t>
            </a:r>
            <a:r>
              <a:rPr lang="pl-PL" sz="1800" dirty="0" err="1" smtClean="0"/>
              <a:t>Cichańska</a:t>
            </a:r>
            <a:endParaRPr lang="pl-PL" sz="1800" dirty="0" smtClean="0"/>
          </a:p>
          <a:p>
            <a:endParaRPr lang="pl-PL" sz="1800" dirty="0"/>
          </a:p>
          <a:p>
            <a:r>
              <a:rPr lang="pl-PL" sz="1800" dirty="0" smtClean="0"/>
              <a:t>Muzyka </a:t>
            </a:r>
            <a:r>
              <a:rPr lang="pl-PL" sz="1800" dirty="0"/>
              <a:t>: </a:t>
            </a:r>
            <a:r>
              <a:rPr lang="pl-PL" sz="1800" dirty="0" err="1"/>
              <a:t>Stellamara</a:t>
            </a:r>
            <a:r>
              <a:rPr lang="pl-PL" sz="1800" dirty="0"/>
              <a:t> - </a:t>
            </a:r>
            <a:r>
              <a:rPr lang="pl-PL" sz="1800" dirty="0" err="1"/>
              <a:t>Prituri</a:t>
            </a:r>
            <a:r>
              <a:rPr lang="pl-PL" sz="1800" dirty="0"/>
              <a:t> Se </a:t>
            </a:r>
            <a:r>
              <a:rPr lang="pl-PL" sz="1800" dirty="0" err="1"/>
              <a:t>Planinata</a:t>
            </a:r>
            <a:r>
              <a:rPr lang="pl-PL" sz="1800" dirty="0"/>
              <a:t> (NIT GRIT </a:t>
            </a:r>
            <a:r>
              <a:rPr lang="pl-PL" sz="1800" dirty="0" smtClean="0"/>
              <a:t>REMIX)</a:t>
            </a:r>
          </a:p>
          <a:p>
            <a:endParaRPr lang="pl-PL" sz="1800" dirty="0" smtClean="0"/>
          </a:p>
          <a:p>
            <a:r>
              <a:rPr lang="pl-PL" sz="1800" dirty="0" smtClean="0"/>
              <a:t>Zdjęcia : galeria Przedszkola nr 3 w Złotowie</a:t>
            </a:r>
            <a:endParaRPr lang="pl-PL" sz="1800" dirty="0"/>
          </a:p>
          <a:p>
            <a:r>
              <a:rPr lang="pl-PL" sz="1800" dirty="0" smtClean="0"/>
              <a:t>                Magdalena Gorczyńska</a:t>
            </a:r>
            <a:endParaRPr lang="pl-PL" sz="1800" dirty="0"/>
          </a:p>
          <a:p>
            <a:r>
              <a:rPr lang="pl-PL" sz="1800" dirty="0" smtClean="0"/>
              <a:t>                Oliwia </a:t>
            </a:r>
            <a:r>
              <a:rPr lang="pl-PL" sz="1800" dirty="0" err="1" smtClean="0"/>
              <a:t>Cichańska</a:t>
            </a:r>
            <a:endParaRPr lang="pl-PL" sz="1800" dirty="0" smtClean="0"/>
          </a:p>
          <a:p>
            <a:r>
              <a:rPr lang="pl-PL" sz="1800" dirty="0"/>
              <a:t> </a:t>
            </a:r>
            <a:r>
              <a:rPr lang="pl-PL" sz="1800" dirty="0" smtClean="0"/>
              <a:t>               Aleksandra Witkowicz</a:t>
            </a:r>
            <a:endParaRPr lang="pl-PL" sz="1800" dirty="0"/>
          </a:p>
          <a:p>
            <a:r>
              <a:rPr lang="pl-PL" sz="1800" smtClean="0"/>
              <a:t>                </a:t>
            </a:r>
            <a:r>
              <a:rPr lang="pl-PL" sz="1800" smtClean="0"/>
              <a:t>portal facebook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79656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Jak wygląda chemik?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08920"/>
            <a:ext cx="3652675" cy="273950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3657142" cy="2742856"/>
          </a:xfrm>
        </p:spPr>
      </p:pic>
    </p:spTree>
    <p:extLst>
      <p:ext uri="{BB962C8B-B14F-4D97-AF65-F5344CB8AC3E}">
        <p14:creationId xmlns:p14="http://schemas.microsoft.com/office/powerpoint/2010/main" val="11724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Śniadanie </a:t>
            </a:r>
            <a:r>
              <a:rPr lang="pl-PL" dirty="0"/>
              <a:t>dla smoka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3562871" cy="2672153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556662" cy="2667496"/>
          </a:xfrm>
        </p:spPr>
      </p:pic>
    </p:spTree>
    <p:extLst>
      <p:ext uri="{BB962C8B-B14F-4D97-AF65-F5344CB8AC3E}">
        <p14:creationId xmlns:p14="http://schemas.microsoft.com/office/powerpoint/2010/main" val="13342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Pływające </a:t>
            </a:r>
            <a:r>
              <a:rPr lang="pl-PL" dirty="0"/>
              <a:t>jajo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652672" cy="2739504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1" y="2777728"/>
            <a:ext cx="3652673" cy="2739504"/>
          </a:xfrm>
        </p:spPr>
      </p:pic>
    </p:spTree>
    <p:extLst>
      <p:ext uri="{BB962C8B-B14F-4D97-AF65-F5344CB8AC3E}">
        <p14:creationId xmlns:p14="http://schemas.microsoft.com/office/powerpoint/2010/main" val="8943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Skaczące </a:t>
            </a:r>
            <a:r>
              <a:rPr lang="pl-PL" dirty="0"/>
              <a:t>jajo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3599383" cy="2699537"/>
          </a:xfr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77727"/>
            <a:ext cx="3634879" cy="2726159"/>
          </a:xfrm>
        </p:spPr>
      </p:pic>
    </p:spTree>
    <p:extLst>
      <p:ext uri="{BB962C8B-B14F-4D97-AF65-F5344CB8AC3E}">
        <p14:creationId xmlns:p14="http://schemas.microsoft.com/office/powerpoint/2010/main" val="40739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Chemiczne </a:t>
            </a:r>
            <a:r>
              <a:rPr lang="pl-PL" dirty="0"/>
              <a:t>jojo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3634879" cy="272615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3619775" cy="2714830"/>
          </a:xfrm>
        </p:spPr>
      </p:pic>
    </p:spTree>
    <p:extLst>
      <p:ext uri="{BB962C8B-B14F-4D97-AF65-F5344CB8AC3E}">
        <p14:creationId xmlns:p14="http://schemas.microsoft.com/office/powerpoint/2010/main" val="33578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Kolorowa </a:t>
            </a:r>
            <a:r>
              <a:rPr lang="pl-PL" dirty="0"/>
              <a:t>fontanna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3043439" cy="4057919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97" y="2708919"/>
            <a:ext cx="4048805" cy="3036603"/>
          </a:xfrm>
        </p:spPr>
      </p:pic>
    </p:spTree>
    <p:extLst>
      <p:ext uri="{BB962C8B-B14F-4D97-AF65-F5344CB8AC3E}">
        <p14:creationId xmlns:p14="http://schemas.microsoft.com/office/powerpoint/2010/main" val="3198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Balonik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748683" cy="2811512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" y="2777727"/>
            <a:ext cx="3748684" cy="2811513"/>
          </a:xfrm>
        </p:spPr>
      </p:pic>
    </p:spTree>
    <p:extLst>
      <p:ext uri="{BB962C8B-B14F-4D97-AF65-F5344CB8AC3E}">
        <p14:creationId xmlns:p14="http://schemas.microsoft.com/office/powerpoint/2010/main" val="266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323232"/>
      </a:dk1>
      <a:lt1>
        <a:sysClr val="window" lastClr="F9F9F9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323232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598</TotalTime>
  <Words>178</Words>
  <Application>Microsoft Office PowerPoint</Application>
  <PresentationFormat>Pokaz na ekranie (4:3)</PresentationFormat>
  <Paragraphs>51</Paragraphs>
  <Slides>25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Austin</vt:lpstr>
      <vt:lpstr>Klub Entuzjastów Nauki</vt:lpstr>
      <vt:lpstr>„Chemia w przedszkolu”</vt:lpstr>
      <vt:lpstr> Jak wygląda chemik?</vt:lpstr>
      <vt:lpstr>Śniadanie dla smoka</vt:lpstr>
      <vt:lpstr>Pływające jajo</vt:lpstr>
      <vt:lpstr>Skaczące jajo</vt:lpstr>
      <vt:lpstr>Chemiczne jojo</vt:lpstr>
      <vt:lpstr>Kolorowa fontanna</vt:lpstr>
      <vt:lpstr>Balonik</vt:lpstr>
      <vt:lpstr>Tęczowe mleko</vt:lpstr>
      <vt:lpstr>Perfumy</vt:lpstr>
      <vt:lpstr>Zegar jodowy</vt:lpstr>
      <vt:lpstr>Super ciapka</vt:lpstr>
      <vt:lpstr>Zimny ogień</vt:lpstr>
      <vt:lpstr>Magia z CO2</vt:lpstr>
      <vt:lpstr>Oznaczanie pH gleby</vt:lpstr>
      <vt:lpstr>Wskaźniki</vt:lpstr>
      <vt:lpstr>Zabawa z magnesem </vt:lpstr>
      <vt:lpstr>Badanie napięcia powierzchniowego cieczy</vt:lpstr>
      <vt:lpstr>Oznaczanie odczynu</vt:lpstr>
      <vt:lpstr>Przedszkolaki uważnie oglądały</vt:lpstr>
      <vt:lpstr>Wręczanie dyplomów</vt:lpstr>
      <vt:lpstr>Wspólne zdjęcie</vt:lpstr>
      <vt:lpstr>W składzie:</vt:lpstr>
      <vt:lpstr>Dziękuję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Klub Entuzjastów Nauki</dc:title>
  <dc:creator>Cicha</dc:creator>
  <cp:lastModifiedBy>Oliwia Cichańska</cp:lastModifiedBy>
  <cp:revision>47</cp:revision>
  <dcterms:created xsi:type="dcterms:W3CDTF">2014-04-13T16:05:46Z</dcterms:created>
  <dcterms:modified xsi:type="dcterms:W3CDTF">2014-05-08T13:10:19Z</dcterms:modified>
</cp:coreProperties>
</file>