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3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8" r:id="rId19"/>
    <p:sldId id="280" r:id="rId20"/>
    <p:sldId id="277" r:id="rId21"/>
    <p:sldId id="281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26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13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10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70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9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00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2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23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7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74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C44-DA49-4F8E-9ADE-058F51DFDC9A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EF48-18E4-487E-AF1C-F54CA1670B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72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6518"/>
            <a:ext cx="12120282" cy="64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12" y="365125"/>
            <a:ext cx="1194098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154"/>
            <a:ext cx="12192000" cy="66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7224"/>
            <a:ext cx="12191999" cy="6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3247"/>
            <a:ext cx="12192000" cy="6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153"/>
            <a:ext cx="12192000" cy="66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153"/>
            <a:ext cx="12191999" cy="66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23405" y="1616670"/>
            <a:ext cx="91962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 trwania 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zajęć 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–45 minut, </a:t>
            </a:r>
            <a:endParaRPr lang="pl-P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zajęć 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rewalidacyjno-wychowawczych –60 minut.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65124"/>
            <a:ext cx="1219200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DOKUMENTACJA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4137" y="862149"/>
            <a:ext cx="11425646" cy="5904411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pl-PL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Dzienniki</a:t>
            </a:r>
          </a:p>
          <a:p>
            <a:pPr marL="0" indent="0">
              <a:buNone/>
            </a:pPr>
            <a:r>
              <a:rPr lang="pl-PL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Nauczyciele odnotowują bieżącą pomoc w dzienniku zajęć zaś specjaliści w specjalnych dziennikach.</a:t>
            </a:r>
          </a:p>
          <a:p>
            <a:pPr marL="0" indent="0">
              <a:buNone/>
            </a:pPr>
            <a:r>
              <a:rPr lang="pl-PL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zajęć z zakresu pomocy psychologiczno-pedagogicznej do dziennika tych zajęć wpisuje się:</a:t>
            </a:r>
            <a:endParaRPr lang="pl-PL" sz="8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•nazwiska i imiona uczniów (w porządku alfabetycznym),</a:t>
            </a:r>
          </a:p>
          <a:p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oddział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którego uczęszczają,</a:t>
            </a:r>
          </a:p>
          <a:p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adresy 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poczty elektronicznej rodziców i numery ich telefonów -jeżeli je posiadają (w przypadku szkół policealnych dla młodzieży oraz szkół dla dorosłych nie wpisuje się danych rodziców pełnoletnich uczniów albo słuchaczy),</a:t>
            </a:r>
          </a:p>
          <a:p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indywidualny 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pracy z uczniem, a w przypadku zajęć grupowych –program pracy grupy,</a:t>
            </a:r>
          </a:p>
          <a:p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tygodniowy 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rozkład zajęć,</a:t>
            </a:r>
          </a:p>
          <a:p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daty 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czas trwania oraz tematy przeprowadzonych </a:t>
            </a:r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zajęć.</a:t>
            </a:r>
          </a:p>
          <a:p>
            <a:r>
              <a:rPr lang="pl-PL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zajęć z zakresu pomocy psychologiczno-pedagogicznej do dziennika tych zajęć wpisuje się:</a:t>
            </a:r>
            <a:endParaRPr lang="pl-PL" sz="8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ocenę 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postępów i wnioski dotyczące dalszej pracy z uczniem,</a:t>
            </a:r>
          </a:p>
          <a:p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odnotowanie 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obecności uczniów na zajęciach,</a:t>
            </a:r>
          </a:p>
          <a:p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potwierdzenie 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podpisem przeprowadzenia </a:t>
            </a:r>
            <a:r>
              <a:rPr lang="pl-PL" sz="8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zajęć</a:t>
            </a:r>
            <a:r>
              <a:rPr lang="pl-PL" sz="8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8800" dirty="0" smtClean="0"/>
          </a:p>
          <a:p>
            <a:endParaRPr lang="pl-PL" sz="8800" dirty="0"/>
          </a:p>
          <a:p>
            <a:pPr marL="0" indent="0">
              <a:buNone/>
            </a:pPr>
            <a:endParaRPr lang="pl-PL" sz="8800" b="1" dirty="0"/>
          </a:p>
          <a:p>
            <a:pPr marL="0" indent="0">
              <a:buNone/>
            </a:pPr>
            <a:endParaRPr lang="pl-PL" sz="8800" b="1" dirty="0" smtClean="0"/>
          </a:p>
          <a:p>
            <a:pPr marL="0" indent="0">
              <a:buNone/>
            </a:pPr>
            <a:endParaRPr lang="pl-PL" sz="8800" b="1" dirty="0" smtClean="0"/>
          </a:p>
          <a:p>
            <a:endParaRPr lang="pl-PL" sz="8800" dirty="0"/>
          </a:p>
          <a:p>
            <a:endParaRPr lang="pl-PL" sz="88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147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886" y="600891"/>
            <a:ext cx="10953205" cy="58695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2. </a:t>
            </a:r>
            <a:r>
              <a:rPr lang="pl-PL" b="1" dirty="0"/>
              <a:t>Teczka </a:t>
            </a:r>
            <a:r>
              <a:rPr lang="pl-PL" b="1" dirty="0" err="1"/>
              <a:t>dziecka-zawartość</a:t>
            </a:r>
            <a:r>
              <a:rPr lang="pl-PL" b="1" dirty="0"/>
              <a:t>:</a:t>
            </a:r>
          </a:p>
          <a:p>
            <a:r>
              <a:rPr lang="pl-PL" dirty="0"/>
              <a:t>Dla </a:t>
            </a:r>
            <a:r>
              <a:rPr lang="pl-PL" dirty="0" smtClean="0"/>
              <a:t>każdego dziecka objętego pomocą psychologiczno-</a:t>
            </a:r>
            <a:r>
              <a:rPr lang="pl-PL" dirty="0" err="1" smtClean="0"/>
              <a:t>pedagogiczną,prowadzi</a:t>
            </a:r>
            <a:r>
              <a:rPr lang="pl-PL" dirty="0" smtClean="0"/>
              <a:t> </a:t>
            </a:r>
            <a:r>
              <a:rPr lang="pl-PL" dirty="0"/>
              <a:t>się osobną teczkę.</a:t>
            </a:r>
          </a:p>
          <a:p>
            <a:r>
              <a:rPr lang="pl-PL" b="1" dirty="0"/>
              <a:t>Indywidualne teczki ucznia §19rozporządzenia MEN</a:t>
            </a:r>
            <a:endParaRPr lang="pl-PL" dirty="0"/>
          </a:p>
          <a:p>
            <a:r>
              <a:rPr lang="pl-PL" dirty="0" smtClean="0"/>
              <a:t>przedszkole </a:t>
            </a:r>
            <a:r>
              <a:rPr lang="pl-PL" dirty="0"/>
              <a:t>i szkoła gromadzą w indywidualnej teczce dokumentację badań i czynności uzupełniających, prowadzonych w szczególności przez pedagoga,psychologa,logopedę,doradcęzawodowego,terapeutępedagogicznego,lekarza oraz innego specjalistę, a także inną dokumentację związaną z udzielaniem pomocy psychologiczno-pedagogicznej.</a:t>
            </a:r>
          </a:p>
          <a:p>
            <a:r>
              <a:rPr lang="pl-PL" dirty="0" smtClean="0"/>
              <a:t>indywidualny </a:t>
            </a:r>
            <a:r>
              <a:rPr lang="pl-PL" dirty="0"/>
              <a:t>program edukacyjno-terapeutyczny oraz indywidualne programy zajęć,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Udokumentowana współpraca z rodzicami i innymi podmiotami w zakresie udzielania pomocy </a:t>
            </a:r>
            <a:r>
              <a:rPr lang="pl-PL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psychologiczno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pedagogicznej, w tym: pisemne informacje dotyczące form i okresu objęcia dziecka pomocą psychologiczno-pedagogiczną w szkole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Wniosków rodziców w sprawach zwolnień z określonych zajęć, objęcia dziecka pomocą itp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.,</a:t>
            </a:r>
          </a:p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dokumentacja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związana  formułowanymi opiniami nauczycieli i specjalistów, która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przekazywana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jest rodzicom lub instytucjom w ramach ich kompetencji np. do poradni psychologiczno-pedagogicznej,</a:t>
            </a:r>
          </a:p>
          <a:p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notatki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 rozmów, spotkań,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ustaleń itp. i/lub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pozyskiwane z tych instytucji informacje(opinie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orzeczenia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58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Przepisy prawa oświatowego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 oświatowe 2016, tekst jednolity 18 maja 2021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2017r.w sprawie warunków organizowania kształcenia, wychowania i opieki dla dzieci i młodzieży niepełnosprawnych, niedostosowanych społecznie i zagrożonych niedostosowaniem społecznym (Dz.U.2017.1578 ze zm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2017r. W sprawie zasad organizacji udzielania pomocy psychologiczno-pedagogicznej w publicznych przedszkolach, szkołach i placówkach(Dz.U.2017.1591zezm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9 sierpnia 2017r. W sprawie indywidualnego obowiązkowego rocznego przygotowania przedszkolnego dzieci i indywidualnego nauczania dzieci i młodzieży (Dz.U.2017.1616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414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83178" y="302181"/>
            <a:ext cx="1110342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IPET i WOPFU(wielospecjalistyczna ocena funkcjonowania) dla dziecka z orzeczeniem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diagnoza przeprowadzona w przedszkolu i określa: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zasoby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dziecka i wyzwania, predyspozycje, zainteresowania, uzdolnienia,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potrzeby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edukacyjne,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potrzeby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rozwojowe,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zakres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charakter wsparcia ze strony członków zespołu,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przyczyny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niepowodzeń edukacyjnych lub trudności w funkcjonowaniu ucznia,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 SFORMUŁOWANE NA PODSTAWIE WOPFU stanowią podstawę do określenia rodzaju i zakresu wsparcia opisanego w IPET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INDYWIDUALNY PROGRAM EDUKACYJNO –TERAPEUTYCZNY (IPET) określa:</a:t>
            </a:r>
          </a:p>
          <a:p>
            <a:pPr marL="342900" indent="-342900">
              <a:buAutoNum type="arabicParenR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zakres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sposób dostosowania odpowiednio programu wychowania przedszkolnego oraz wymagań edukacyjnych do indywidualnych potrzeb rozwojowych i edukacyjnych oraz możliwości psychofizycznych ucznia, w szczególności przez zastosowanie odpowiednich metod i form pracy z uczniem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WAŻNE!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dokonuje wielospecjalistycznej oceny poziomu funkcjonowania ucznia/dziecka (WOPFU) i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opracowuje ją w porozumieniu z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rodzicami.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opracowuje indywidualny program edukacyjno-terapeutyczny (IPET), r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ównież w porozumieniu z rodzicami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okres, na jaki zostało wydane orzeczenie np. na czas edukacji przedszkolnej (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na każdy rok szkolny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•Kopie każdego WOPFU i IPETU przekazuje się rodzicom,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poświadczeniem odbioru.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84805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Regulamin udzielania pomocy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pedagogicznej w przedszkolu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36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7"/>
            <a:ext cx="12192000" cy="74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" y="0"/>
            <a:ext cx="12122331" cy="69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7224"/>
            <a:ext cx="12191999" cy="6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1366"/>
            <a:ext cx="12191999" cy="66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zajęć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80564"/>
            <a:ext cx="12192001" cy="54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591</Words>
  <Application>Microsoft Office PowerPoint</Application>
  <PresentationFormat>Panoramiczny</PresentationFormat>
  <Paragraphs>51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Przepisy prawa oświatowego: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Rodzaje zajęć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DOKUMENTACJA</vt:lpstr>
      <vt:lpstr>Prezentacja programu PowerPoint</vt:lpstr>
      <vt:lpstr>Prezentacja programu PowerPoint</vt:lpstr>
      <vt:lpstr>Regulamin udzielania pomocy psychologiczno pedagogicznej w przedszkolu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UDZIELANIE POMOCY PSYCHOLOGICZNO-PEDAGOGICZNEJ W PUBLICZNYM  PRZEDSZKOLU NR 4 W ZŁOTOWIE</dc:title>
  <dc:creator>Dyrekcja</dc:creator>
  <cp:lastModifiedBy>Dyrekcja</cp:lastModifiedBy>
  <cp:revision>18</cp:revision>
  <dcterms:created xsi:type="dcterms:W3CDTF">2021-11-05T13:34:11Z</dcterms:created>
  <dcterms:modified xsi:type="dcterms:W3CDTF">2021-11-08T12:16:55Z</dcterms:modified>
</cp:coreProperties>
</file>