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65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22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33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59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97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75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4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86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95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92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BCFD-DB18-4C59-888E-E7CAF42CE243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1B1D-F008-4E75-850D-C5993D3EB5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38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 bwMode="auto">
          <a:xfrm>
            <a:off x="13996" y="0"/>
            <a:ext cx="6844004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4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9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7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9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7"/>
          <a:stretch/>
        </p:blipFill>
        <p:spPr bwMode="auto">
          <a:xfrm>
            <a:off x="7100" y="-1624"/>
            <a:ext cx="6850900" cy="91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9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/>
        </p:blipFill>
        <p:spPr bwMode="auto">
          <a:xfrm>
            <a:off x="0" y="9128"/>
            <a:ext cx="6858000" cy="91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7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5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3"/>
          <a:stretch/>
        </p:blipFill>
        <p:spPr bwMode="auto">
          <a:xfrm>
            <a:off x="0" y="2636"/>
            <a:ext cx="6858000" cy="91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5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2"/>
          <a:stretch/>
        </p:blipFill>
        <p:spPr bwMode="auto">
          <a:xfrm>
            <a:off x="-31440" y="12170"/>
            <a:ext cx="6889440" cy="91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9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2900" y="1475657"/>
            <a:ext cx="6172200" cy="66925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2100" dirty="0" smtClean="0">
                <a:solidFill>
                  <a:srgbClr val="35D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MIŁEGO DNIA </a:t>
            </a:r>
          </a:p>
          <a:p>
            <a:pPr marL="0" indent="0" algn="ctr">
              <a:buNone/>
            </a:pPr>
            <a:r>
              <a:rPr lang="pl-PL" sz="12100" dirty="0" smtClean="0">
                <a:solidFill>
                  <a:srgbClr val="35D5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12100" dirty="0">
              <a:solidFill>
                <a:srgbClr val="35D5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25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Pokaz na ekranie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ja</cp:lastModifiedBy>
  <cp:revision>2</cp:revision>
  <dcterms:created xsi:type="dcterms:W3CDTF">2020-05-26T08:07:57Z</dcterms:created>
  <dcterms:modified xsi:type="dcterms:W3CDTF">2020-05-26T08:18:02Z</dcterms:modified>
</cp:coreProperties>
</file>